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1813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25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3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56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65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76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77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79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75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23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27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98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4" name="Shape 8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662" y="616125"/>
            <a:ext cx="3846675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709000" y="3536800"/>
            <a:ext cx="3726000" cy="14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Welcome friends!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29700" y="320975"/>
            <a:ext cx="7284600" cy="100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Next Week!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590" y="1329878"/>
            <a:ext cx="3014832" cy="357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009" y="348149"/>
            <a:ext cx="3846675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704394" y="3830927"/>
            <a:ext cx="7735200" cy="9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100" b="1">
                <a:solidFill>
                  <a:srgbClr val="FFFFFF"/>
                </a:solidFill>
              </a:rPr>
              <a:t>Dr. Sarah Kahn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T-Shirts &amp; Dues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Source Sans Pro"/>
            </a:pPr>
            <a:r>
              <a:rPr lang="en" sz="2500" b="1">
                <a:solidFill>
                  <a:schemeClr val="dk1"/>
                </a:solidFill>
              </a:rPr>
              <a:t>SHIRTS ARE READY FOR PICK UP! 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500" b="1">
                <a:solidFill>
                  <a:schemeClr val="dk1"/>
                </a:solidFill>
              </a:rPr>
              <a:t>GRADUATING SENIORS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Please pay your dues today or tomorrow at Brittney’s office hours 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Used towards banquet and cords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1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Tuesday April 12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28" y="1394575"/>
            <a:ext cx="6847075" cy="122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704400" y="3114600"/>
            <a:ext cx="7735200" cy="20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All executive board positions are open-we encourage and empower you to run for a position!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523" y="254125"/>
            <a:ext cx="3476424" cy="463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Acha High School Conference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480150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Volunteers needed!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655250" y="2806775"/>
            <a:ext cx="7745400" cy="18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Date: April 16 (Saturday)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Time: 12 PM to 2 PM 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2 pts for volunteering!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Love Your Roots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Volunteers needed!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37900" y="2053750"/>
            <a:ext cx="6425400" cy="27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Date: April 20 (Wednesday)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Time: 5 PM to 8 PM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3 pts for volunteering for 3 hours!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Renew and Refuel: Mental Awareness Conference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269475" y="1620925"/>
            <a:ext cx="8400000" cy="114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 of event: Promotes Health and well-being in SDSU students by providing tips that anyone can use  for everyday life.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170600" y="2323900"/>
            <a:ext cx="6425400" cy="27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Date: April 25 (Monday)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Time: 8:30 AM to 4 PM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Conrad Prebys Aztec Student Union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392150" y="65300"/>
            <a:ext cx="3357000" cy="376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Renew and Refuel: Mental Awareness Conference Flier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175" y="65300"/>
            <a:ext cx="3713376" cy="49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 Event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Volunteers needed! 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17400" y="2210200"/>
            <a:ext cx="5166900" cy="23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Date: May 7 (Saturday)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Time: 11:30 AM to 4 PM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4 pts for volunteering!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191</Words>
  <Application>Microsoft Office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Raleway</vt:lpstr>
      <vt:lpstr>Source Sans Pro</vt:lpstr>
      <vt:lpstr>simple-light-2</vt:lpstr>
      <vt:lpstr>plum</vt:lpstr>
      <vt:lpstr>PowerPoint Presentation</vt:lpstr>
      <vt:lpstr>T-Shirts &amp; Dues </vt:lpstr>
      <vt:lpstr>Tuesday April 12</vt:lpstr>
      <vt:lpstr>PowerPoint Presentation</vt:lpstr>
      <vt:lpstr>Acha High School Conference</vt:lpstr>
      <vt:lpstr>Love Your Roots </vt:lpstr>
      <vt:lpstr>Renew and Refuel: Mental Awareness Conference </vt:lpstr>
      <vt:lpstr>Renew and Refuel: Mental Awareness Conference Flier </vt:lpstr>
      <vt:lpstr>Art Event</vt:lpstr>
      <vt:lpstr>Next Week!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Villanueva</dc:creator>
  <cp:lastModifiedBy>Elizabeth Villanueva</cp:lastModifiedBy>
  <cp:revision>1</cp:revision>
  <dcterms:modified xsi:type="dcterms:W3CDTF">2016-04-12T22:37:50Z</dcterms:modified>
</cp:coreProperties>
</file>