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Source Sans Pro" panose="020B060402020202020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6797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1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63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20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86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82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59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662" y="616125"/>
            <a:ext cx="3846675" cy="28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2709000" y="3536800"/>
            <a:ext cx="3726000" cy="14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Welcome friends!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Happy International Women’s Day! 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25" y="1449725"/>
            <a:ext cx="6381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6725" y="99775"/>
            <a:ext cx="2022000" cy="20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87025" y="2720825"/>
            <a:ext cx="7184100" cy="202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March 8 (Tuesday) at 5:30 PM 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Center for Intercultural Relations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Email us if interested: cscc.sdsu@gmail.com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Representative for Spring 2016</a:t>
            </a:r>
            <a:r>
              <a:rPr lang="en" sz="2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Volunteers Needed!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62" y="382000"/>
            <a:ext cx="6041675" cy="10902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1762650" y="2742475"/>
            <a:ext cx="5618700" cy="178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March 19, 2016 (Saturday)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Between 9 AM to 2 PM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Earn Points! 1 point per hour (max of 2 points can be earned) </a:t>
            </a:r>
          </a:p>
          <a:p>
            <a:pPr marL="457200" lvl="0" indent="-3429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1800">
                <a:solidFill>
                  <a:schemeClr val="lt1"/>
                </a:solidFill>
              </a:rPr>
              <a:t>Sign up: https://docs.google.com/spreadsheets/d/1XFv2cuEer8jNGaEPdG0UzeZF-Lg38QeaynyVZLe4_wo/edit?usp=sharing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93150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Upcoming Events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73430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March 19 (6 - 8 PM)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Mt. Soledad Presbyterian Church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https://www.eventbrite.com/e/2016-evening-of-hope-presents-supporting-the-struggle-tickets-19680144843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832400" y="96612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April 30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Check in at 7:30 AM, Starts at 9:30 AM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Liberty Station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Make sure to join team “Counseling &amp; Social Change Club” when registering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http://www.namiwalks.org/index.cfm?fuseaction=donorDrive.event&amp;eventID=538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250" y="916549"/>
            <a:ext cx="2698800" cy="24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474" y="916550"/>
            <a:ext cx="3177424" cy="16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Events...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 b="1" u="sng">
                <a:solidFill>
                  <a:schemeClr val="dk1"/>
                </a:solidFill>
              </a:rPr>
              <a:t>Yogurtland Fundraiser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 b="1">
                <a:solidFill>
                  <a:schemeClr val="dk1"/>
                </a:solidFill>
              </a:rPr>
              <a:t>Make sure to mention Counseling &amp; Social Change Club when purchasing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March 15 (Tuesday)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ALL DAY!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Earn 1 point </a:t>
            </a: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Hangout with the E-board from 4:30-6:00 PM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832400" y="863550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 b="1" u="sng">
                <a:solidFill>
                  <a:schemeClr val="dk1"/>
                </a:solidFill>
              </a:rPr>
              <a:t>Hiking Social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March 18 (Friday) at 11:00 AM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Torrey Pines Beach Trail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Earn 1 Point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Carpool at Zura </a:t>
            </a: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https://www.facebook.com/events/1672773312974075/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24" y="1000074"/>
            <a:ext cx="2216850" cy="18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548" y="1068424"/>
            <a:ext cx="2921625" cy="19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On-screen Show (16:9)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Raleway</vt:lpstr>
      <vt:lpstr>plum</vt:lpstr>
      <vt:lpstr>PowerPoint Presentation</vt:lpstr>
      <vt:lpstr>Happy International Women’s Day! </vt:lpstr>
      <vt:lpstr>Community Representative for Spring 2016!</vt:lpstr>
      <vt:lpstr>Volunteers Needed! </vt:lpstr>
      <vt:lpstr>Upcoming Events </vt:lpstr>
      <vt:lpstr>More Events...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Villanueva</dc:creator>
  <cp:lastModifiedBy>Elizabeth Villanueva</cp:lastModifiedBy>
  <cp:revision>1</cp:revision>
  <dcterms:modified xsi:type="dcterms:W3CDTF">2016-03-08T23:31:52Z</dcterms:modified>
</cp:coreProperties>
</file>