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embeddedFontLst>
    <p:embeddedFont>
      <p:font typeface="Source Sans Pro" panose="020B0604020202020204" charset="0"/>
      <p:regular r:id="rId9"/>
      <p:bold r:id="rId10"/>
      <p:italic r:id="rId11"/>
      <p:boldItalic r:id="rId12"/>
    </p:embeddedFont>
    <p:embeddedFont>
      <p:font typeface="Raleway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68590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18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90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35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3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983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600"/>
            </a:lvl1pPr>
            <a:lvl2pPr lvl="1" rtl="0">
              <a:spcBef>
                <a:spcPts val="0"/>
              </a:spcBef>
              <a:buSzPct val="100000"/>
              <a:defRPr sz="3600"/>
            </a:lvl2pPr>
            <a:lvl3pPr lvl="2" rtl="0">
              <a:spcBef>
                <a:spcPts val="0"/>
              </a:spcBef>
              <a:buSzPct val="100000"/>
              <a:defRPr sz="3600"/>
            </a:lvl3pPr>
            <a:lvl4pPr lvl="3" rtl="0">
              <a:spcBef>
                <a:spcPts val="0"/>
              </a:spcBef>
              <a:buSzPct val="100000"/>
              <a:defRPr sz="3600"/>
            </a:lvl4pPr>
            <a:lvl5pPr lvl="4" rtl="0">
              <a:spcBef>
                <a:spcPts val="0"/>
              </a:spcBef>
              <a:buSzPct val="100000"/>
              <a:defRPr sz="3600"/>
            </a:lvl5pPr>
            <a:lvl6pPr lvl="5" rtl="0">
              <a:spcBef>
                <a:spcPts val="0"/>
              </a:spcBef>
              <a:buSzPct val="100000"/>
              <a:defRPr sz="3600"/>
            </a:lvl6pPr>
            <a:lvl7pPr lvl="6" rtl="0">
              <a:spcBef>
                <a:spcPts val="0"/>
              </a:spcBef>
              <a:buSzPct val="100000"/>
              <a:defRPr sz="3600"/>
            </a:lvl7pPr>
            <a:lvl8pPr lvl="7" rtl="0">
              <a:spcBef>
                <a:spcPts val="0"/>
              </a:spcBef>
              <a:buSzPct val="100000"/>
              <a:defRPr sz="3600"/>
            </a:lvl8pPr>
            <a:lvl9pPr lvl="8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4" name="Shape 8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800"/>
            </a:lvl1pPr>
            <a:lvl2pPr lvl="1" algn="ctr" rtl="0">
              <a:spcBef>
                <a:spcPts val="0"/>
              </a:spcBef>
              <a:buSzPct val="100000"/>
              <a:defRPr sz="3800"/>
            </a:lvl2pPr>
            <a:lvl3pPr lvl="2" algn="ctr" rtl="0">
              <a:spcBef>
                <a:spcPts val="0"/>
              </a:spcBef>
              <a:buSzPct val="100000"/>
              <a:defRPr sz="3800"/>
            </a:lvl3pPr>
            <a:lvl4pPr lvl="3" algn="ctr" rtl="0">
              <a:spcBef>
                <a:spcPts val="0"/>
              </a:spcBef>
              <a:buSzPct val="100000"/>
              <a:defRPr sz="3800"/>
            </a:lvl4pPr>
            <a:lvl5pPr lvl="4" algn="ctr" rtl="0">
              <a:spcBef>
                <a:spcPts val="0"/>
              </a:spcBef>
              <a:buSzPct val="100000"/>
              <a:defRPr sz="3800"/>
            </a:lvl5pPr>
            <a:lvl6pPr lvl="5" algn="ctr" rtl="0">
              <a:spcBef>
                <a:spcPts val="0"/>
              </a:spcBef>
              <a:buSzPct val="100000"/>
              <a:defRPr sz="3800"/>
            </a:lvl6pPr>
            <a:lvl7pPr lvl="6" algn="ctr" rtl="0">
              <a:spcBef>
                <a:spcPts val="0"/>
              </a:spcBef>
              <a:buSzPct val="100000"/>
              <a:defRPr sz="3800"/>
            </a:lvl7pPr>
            <a:lvl8pPr lvl="7" algn="ctr" rtl="0">
              <a:spcBef>
                <a:spcPts val="0"/>
              </a:spcBef>
              <a:buSzPct val="100000"/>
              <a:defRPr sz="3800"/>
            </a:lvl8pPr>
            <a:lvl9pPr lvl="8" algn="ctr" rtl="0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8662" y="616125"/>
            <a:ext cx="3846675" cy="288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2709000" y="3536800"/>
            <a:ext cx="3726000" cy="146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Welcome friends!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Graduation Cords? 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5475" y="1095000"/>
            <a:ext cx="4358850" cy="2603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 pick it up after the meeting!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Last meeting next week!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FREE PIZZA AND RAFFLE PRIZES!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042" y="2823924"/>
            <a:ext cx="3520275" cy="187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5375" y="1262674"/>
            <a:ext cx="3999875" cy="388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6425" y="70187"/>
            <a:ext cx="3231150" cy="500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Upcoming Events!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992975" y="13579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April 30 (Saturday)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Registration 7:30 AM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Start time 9:30 AM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PLEASE REGISTER! AND JOIN OUR TEAM!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Earn 2 points for attending!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2975" y="248020"/>
            <a:ext cx="3837001" cy="2128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On-screen Show (16:9)</PresentationFormat>
  <Paragraphs>12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Source Sans Pro</vt:lpstr>
      <vt:lpstr>Raleway</vt:lpstr>
      <vt:lpstr>simple-light-2</vt:lpstr>
      <vt:lpstr>plum</vt:lpstr>
      <vt:lpstr>PowerPoint Presentation</vt:lpstr>
      <vt:lpstr>Graduation Cords? </vt:lpstr>
      <vt:lpstr>Last meeting next week!</vt:lpstr>
      <vt:lpstr>PowerPoint Presentation</vt:lpstr>
      <vt:lpstr>Upcoming Events!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Villanueva</dc:creator>
  <cp:lastModifiedBy>Elizabeth Villanueva</cp:lastModifiedBy>
  <cp:revision>1</cp:revision>
  <dcterms:modified xsi:type="dcterms:W3CDTF">2016-04-26T22:08:42Z</dcterms:modified>
</cp:coreProperties>
</file>