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206B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650" y="400375"/>
            <a:ext cx="9006300" cy="167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Welcome Back Change Agents!</a:t>
            </a:r>
          </a:p>
        </p:txBody>
      </p:sp>
      <p:pic>
        <p:nvPicPr>
          <p:cNvPr descr="CSCC LOGO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564" y="1570200"/>
            <a:ext cx="4453174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54625" y="2342575"/>
            <a:ext cx="28749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Follow us on Instagram: </a:t>
            </a:r>
            <a:r>
              <a:rPr b="1" lang="en">
                <a:solidFill>
                  <a:srgbClr val="FFFFFF"/>
                </a:solidFill>
              </a:rPr>
              <a:t>@cscc_sdsu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like us on Facebook: </a:t>
            </a:r>
            <a:r>
              <a:rPr b="1" lang="en">
                <a:solidFill>
                  <a:srgbClr val="FFFFFF"/>
                </a:solidFill>
              </a:rPr>
              <a:t>www.facebook.com/sdsucscc/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and check out our website: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csccsdsu.weebly.com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… </a:t>
            </a:r>
            <a:r>
              <a:rPr lang="en">
                <a:solidFill>
                  <a:srgbClr val="FFFFFF"/>
                </a:solidFill>
              </a:rPr>
              <a:t>and this is our email: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cscc.sdsu@gmail.com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843250" y="329625"/>
            <a:ext cx="81000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Ice Breaker Time...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883850" y="2424625"/>
            <a:ext cx="28074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250" y="1368687"/>
            <a:ext cx="2579049" cy="329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249" y="1401462"/>
            <a:ext cx="2154975" cy="323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71850" y="358225"/>
            <a:ext cx="6675600" cy="4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Upcoming Events: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AutoNum type="arabicPeriod"/>
            </a:pP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Friday, February 24th (10-12pm):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Feeding America Volunteer Event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AutoNum type="arabicPeriod"/>
            </a:pP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Wednesday, March 8th (7-9:30pm): 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2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Rape Culture &amp; Reproductive Justice </a:t>
            </a:r>
            <a:r>
              <a:rPr lang="en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aleway"/>
              <a:buAutoNum type="arabicPeriod"/>
            </a:pP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Monday, March 13th (5-7pm) </a:t>
            </a:r>
            <a:r>
              <a:rPr lang="en" sz="2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-69850" lvl="0" marL="457200" rtl="0"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Monday, March 20th (5-7pm):</a:t>
            </a:r>
            <a:r>
              <a:rPr b="1" lang="en" sz="2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-69850" lvl="0" marL="457200" rtl="0"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b="1" lang="en" sz="22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FREE Trauma Informed Care Workshop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93054">
            <a:off x="6850935" y="835524"/>
            <a:ext cx="2045605" cy="10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25" y="118587"/>
            <a:ext cx="3850875" cy="49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574" y="121775"/>
            <a:ext cx="3850875" cy="489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2869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3044">
            <a:off x="5196060" y="1805873"/>
            <a:ext cx="2629806" cy="135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