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206B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650" y="400375"/>
            <a:ext cx="9006300" cy="167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Welcome Change Agents!</a:t>
            </a:r>
          </a:p>
        </p:txBody>
      </p:sp>
      <p:pic>
        <p:nvPicPr>
          <p:cNvPr descr="CSCC LOGO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564" y="1570200"/>
            <a:ext cx="4453174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54625" y="2342575"/>
            <a:ext cx="28749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Follow us on Instagram: </a:t>
            </a:r>
            <a:r>
              <a:rPr b="1" lang="en">
                <a:solidFill>
                  <a:srgbClr val="FFFFFF"/>
                </a:solidFill>
              </a:rPr>
              <a:t>@cscc_sdsu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like us on Facebook: </a:t>
            </a:r>
            <a:r>
              <a:rPr b="1" lang="en">
                <a:solidFill>
                  <a:srgbClr val="FFFFFF"/>
                </a:solidFill>
              </a:rPr>
              <a:t>www.facebook.com/sdsucscc/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check out our website: 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csccsdsu.weebly.com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… </a:t>
            </a:r>
            <a:r>
              <a:rPr lang="en">
                <a:solidFill>
                  <a:srgbClr val="FFFFFF"/>
                </a:solidFill>
              </a:rPr>
              <a:t>and this is our email: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cscc.sdsu@gmail.com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843250" y="413050"/>
            <a:ext cx="81000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Ice Breaker Time...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883850" y="2424625"/>
            <a:ext cx="28074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75" y="1722384"/>
            <a:ext cx="3454225" cy="25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800" y="1673899"/>
            <a:ext cx="2687599" cy="26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233675" y="434400"/>
            <a:ext cx="6675600" cy="42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Upcoming Events: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AutoNum type="arabicPeriod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Nov. 28th - Dec. 2nd : EOP Student Advisory Board Toy Drive in Student Life and Leadership Center &amp; Aztec Mesa 108 (1 point for donation) 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AutoNum type="arabicPeriod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Dec. 2nd: EOP Student Advisory Board Winter Wonderland Event for Student Parents - Aztec Mesa, 4-7pm (1 point for attendance) 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AutoNum type="arabicPeriod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December 6th - Member Appreciation Day! 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Raleway"/>
              <a:buAutoNum type="arabicPeriod"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93054">
            <a:off x="7027010" y="316549"/>
            <a:ext cx="2045605" cy="10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97100" y="291650"/>
            <a:ext cx="8527200" cy="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Next Week!  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19700" y="3113100"/>
            <a:ext cx="8304600" cy="248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 u="sng"/>
              <a:t>Member Appreciation Day!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We want to thank every one of you for being a part of our club this semester and contributing to all it has become! Join us at our last meeting of the semester for a relaxed get together to celebrate yourselves!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460" y="1268850"/>
            <a:ext cx="3974275" cy="16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667375" y="597275"/>
            <a:ext cx="8054400" cy="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SDSU Grad School Panel!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0" y="1611137"/>
            <a:ext cx="56007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151800" y="447025"/>
            <a:ext cx="71697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See you next Tuesday!</a:t>
            </a:r>
          </a:p>
        </p:txBody>
      </p:sp>
      <p:pic>
        <p:nvPicPr>
          <p:cNvPr descr="CSCC LOGO.jp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414" y="1495925"/>
            <a:ext cx="4453174" cy="28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